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270" r:id="rId3"/>
    <p:sldId id="297" r:id="rId4"/>
    <p:sldId id="287" r:id="rId5"/>
    <p:sldId id="288" r:id="rId6"/>
    <p:sldId id="298" r:id="rId7"/>
    <p:sldId id="300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77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52" y="-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Annotation</a:t>
            </a:r>
            <a:endParaRPr lang="en-US" dirty="0"/>
          </a:p>
        </p:txBody>
      </p:sp>
      <p:pic>
        <p:nvPicPr>
          <p:cNvPr id="4" name="Picture 3" descr="create annot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7" y="1619103"/>
            <a:ext cx="9460938" cy="45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Annotations To Map</a:t>
            </a:r>
            <a:endParaRPr lang="en-US" dirty="0"/>
          </a:p>
        </p:txBody>
      </p:sp>
      <p:pic>
        <p:nvPicPr>
          <p:cNvPr id="4" name="Picture 3" descr="add points to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7" y="2420907"/>
            <a:ext cx="7208013" cy="2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single view app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MapKit</a:t>
            </a:r>
            <a:endParaRPr lang="en-US" dirty="0" smtClean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60" y="1757972"/>
            <a:ext cx="4031025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onstructionClass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8" y="1654653"/>
            <a:ext cx="8172482" cy="50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Use Case Diagram_ D.EcoSprin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66" y="1713958"/>
            <a:ext cx="7912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339039"/>
              </p:ext>
            </p:extLst>
          </p:nvPr>
        </p:nvGraphicFramePr>
        <p:xfrm>
          <a:off x="609600" y="2352502"/>
          <a:ext cx="10972800" cy="256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Kylie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Bijan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Cyler</a:t>
                      </a:r>
                      <a:r>
                        <a:rPr lang="en-US" baseline="0" dirty="0" smtClean="0"/>
                        <a:t> and Faisal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</a:t>
                      </a:r>
                      <a:r>
                        <a:rPr lang="en-US" baseline="0" dirty="0" smtClean="0"/>
                        <a:t> and Morgan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pic>
        <p:nvPicPr>
          <p:cNvPr id="6" name="Picture 5" descr="Sprint1ConstructionUC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60" y="1988903"/>
            <a:ext cx="4505878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859677"/>
              </p:ext>
            </p:extLst>
          </p:nvPr>
        </p:nvGraphicFramePr>
        <p:xfrm>
          <a:off x="1104391" y="2118412"/>
          <a:ext cx="9810276" cy="3571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092"/>
                <a:gridCol w="3270092"/>
                <a:gridCol w="32700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Descriotion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user looks</a:t>
                      </a:r>
                      <a:r>
                        <a:rPr lang="en-US" baseline="0" dirty="0" smtClean="0"/>
                        <a:t> at the campus map, which displays a satellite view or standard view of campus, with pins for each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</a:t>
                      </a:r>
                      <a:r>
                        <a:rPr lang="en-US" baseline="0" dirty="0" smtClean="0"/>
                        <a:t> was able to view both the standard and satellite view of the campus on a map, with interactive pins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about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User reads detailed</a:t>
                      </a:r>
                      <a:r>
                        <a:rPr lang="en-US" baseline="0" dirty="0" smtClean="0"/>
                        <a:t> information (species, paragraph about, in honor of person) about the specific tree clicked on the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User, when pressing a pin for a</a:t>
                      </a:r>
                      <a:r>
                        <a:rPr lang="en-US" baseline="0" dirty="0" smtClean="0"/>
                        <a:t> a tree, was displayed a brief description about the tree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7" name="IMG_190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5327" y="1446552"/>
            <a:ext cx="2873216" cy="51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reat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696256"/>
            <a:ext cx="10580792" cy="35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841" y="5612396"/>
            <a:ext cx="2942853" cy="7003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Segmented control</a:t>
            </a:r>
            <a:endParaRPr lang="en-US" dirty="0"/>
          </a:p>
        </p:txBody>
      </p:sp>
      <p:pic>
        <p:nvPicPr>
          <p:cNvPr id="5" name="Picture 4" descr="Screen Shot 2017-05-04 at 5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3" y="2013972"/>
            <a:ext cx="876148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Class</a:t>
            </a:r>
            <a:endParaRPr lang="en-US" dirty="0"/>
          </a:p>
        </p:txBody>
      </p:sp>
      <p:pic>
        <p:nvPicPr>
          <p:cNvPr id="4" name="Picture 3" descr="annotation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" y="1828961"/>
            <a:ext cx="10529501" cy="3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219</Words>
  <Application>Microsoft Macintosh PowerPoint</Application>
  <PresentationFormat>Custom</PresentationFormat>
  <Paragraphs>54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Company background presentation</vt:lpstr>
      <vt:lpstr>D.Eco Application</vt:lpstr>
      <vt:lpstr>Sprint 1 Transition</vt:lpstr>
      <vt:lpstr>Acceptance Plan</vt:lpstr>
      <vt:lpstr>Acceptance Plan</vt:lpstr>
      <vt:lpstr>Demonstration</vt:lpstr>
      <vt:lpstr>Demonstration</vt:lpstr>
      <vt:lpstr>Create Map</vt:lpstr>
      <vt:lpstr>Map Style</vt:lpstr>
      <vt:lpstr>Annotation Class</vt:lpstr>
      <vt:lpstr>Create Annotation</vt:lpstr>
      <vt:lpstr>Add Annotations To Map</vt:lpstr>
      <vt:lpstr>Design Choices</vt:lpstr>
      <vt:lpstr>Sprint 2 Plan – Class Diagram</vt:lpstr>
      <vt:lpstr>Sprint 2 Plan – Use Case</vt:lpstr>
      <vt:lpstr>Plan – Sprint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2017-05-04T22:46:54Z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